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0099B60E-A8B4-4C22-B563-BEFD182A57FE}" type="datetimeFigureOut">
              <a:rPr lang="ru-RU" smtClean="0"/>
              <a:t>08.11.2015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8FCFBA38-0FEC-428B-93AB-801B1190D307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6 клас\Батьківські збори\Збори 2\малюнки\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365580"/>
            <a:ext cx="3131840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6336704" cy="1368152"/>
          </a:xfrm>
        </p:spPr>
        <p:txBody>
          <a:bodyPr/>
          <a:lstStyle/>
          <a:p>
            <a:endParaRPr lang="uk-UA" sz="3200" dirty="0" smtClean="0">
              <a:solidFill>
                <a:schemeClr val="tx1"/>
              </a:solidFill>
            </a:endParaRPr>
          </a:p>
          <a:p>
            <a:r>
              <a:rPr lang="uk-UA" sz="3200" dirty="0" smtClean="0">
                <a:solidFill>
                  <a:schemeClr val="tx1"/>
                </a:solidFill>
              </a:rPr>
              <a:t>ДИТИНУ НЕ КАРАЮТЬ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2564904"/>
            <a:ext cx="4814912" cy="936352"/>
          </a:xfrm>
        </p:spPr>
        <p:txBody>
          <a:bodyPr>
            <a:noAutofit/>
          </a:bodyPr>
          <a:lstStyle/>
          <a:p>
            <a:r>
              <a:rPr lang="ru-RU" sz="4000" dirty="0" err="1" smtClean="0"/>
              <a:t>Дитина</a:t>
            </a:r>
            <a:r>
              <a:rPr lang="ru-RU" sz="4000" dirty="0" smtClean="0"/>
              <a:t> </a:t>
            </a:r>
            <a:r>
              <a:rPr lang="uk-UA" sz="4000" dirty="0" smtClean="0"/>
              <a:t>і покарання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359821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Обійми – це краще</a:t>
            </a:r>
            <a:endParaRPr lang="ru-RU" dirty="0"/>
          </a:p>
        </p:txBody>
      </p:sp>
      <p:pic>
        <p:nvPicPr>
          <p:cNvPr id="4098" name="Picture 2" descr="C:\Users\User\Pictures\Вчитель, школа\9Q-0uBzrl_A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870820"/>
            <a:ext cx="4987180" cy="4987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945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2636912"/>
            <a:ext cx="8229600" cy="3787144"/>
          </a:xfrm>
        </p:spPr>
        <p:txBody>
          <a:bodyPr/>
          <a:lstStyle/>
          <a:p>
            <a:r>
              <a:rPr lang="uk-UA" sz="2800" dirty="0" smtClean="0"/>
              <a:t>За те, що вона чимось не влаштовує дорослих:</a:t>
            </a:r>
          </a:p>
          <a:p>
            <a:r>
              <a:rPr lang="uk-UA" sz="2800" dirty="0" smtClean="0"/>
              <a:t>Холерика – за те, що він активний і впертий,</a:t>
            </a:r>
          </a:p>
          <a:p>
            <a:r>
              <a:rPr lang="uk-UA" sz="2800" dirty="0" smtClean="0"/>
              <a:t>Сангвініка – за рухливість, </a:t>
            </a:r>
          </a:p>
          <a:p>
            <a:r>
              <a:rPr lang="uk-UA" sz="2800" dirty="0" smtClean="0"/>
              <a:t>Меланхоліка – за плаксивість,</a:t>
            </a:r>
          </a:p>
          <a:p>
            <a:r>
              <a:rPr lang="uk-UA" sz="2800" dirty="0" smtClean="0"/>
              <a:t>Флегматика – за повільність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692696"/>
            <a:ext cx="7488832" cy="136815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sz="36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Дитину не карають</a:t>
            </a:r>
            <a:endParaRPr lang="ru-RU" sz="36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2718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uk-UA" sz="2800" dirty="0" smtClean="0"/>
          </a:p>
          <a:p>
            <a:endParaRPr lang="uk-UA" sz="3200" dirty="0"/>
          </a:p>
          <a:p>
            <a:r>
              <a:rPr lang="uk-UA" sz="3200" dirty="0" smtClean="0"/>
              <a:t>Під час їжі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Дитину не карають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16663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uk-UA" sz="2800" dirty="0" smtClean="0"/>
          </a:p>
          <a:p>
            <a:endParaRPr lang="uk-UA" sz="2800" dirty="0"/>
          </a:p>
          <a:p>
            <a:r>
              <a:rPr lang="uk-UA" sz="2800" dirty="0" smtClean="0"/>
              <a:t>Якщо вона зазнала невдачі. Тут краще підтримати її.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/>
              <a:t>Дитину не карають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27733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uk-UA" sz="3600" dirty="0" smtClean="0"/>
          </a:p>
          <a:p>
            <a:r>
              <a:rPr lang="uk-UA" sz="3600" dirty="0" smtClean="0"/>
              <a:t>За необережність</a:t>
            </a:r>
          </a:p>
          <a:p>
            <a:endParaRPr lang="uk-UA" sz="2800" dirty="0"/>
          </a:p>
          <a:p>
            <a:r>
              <a:rPr lang="uk-UA" sz="2800" dirty="0" smtClean="0"/>
              <a:t>Вчіть обережності, роблячи висновки з прорахунків дитини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Дитину не карають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393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6 клас\Батьківські збори\Збори 2\малюнки\imagesр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597627"/>
            <a:ext cx="2169631" cy="326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uk-UA" sz="2800" dirty="0" smtClean="0"/>
          </a:p>
          <a:p>
            <a:r>
              <a:rPr lang="uk-UA" sz="2800" dirty="0" smtClean="0"/>
              <a:t>На людях</a:t>
            </a:r>
          </a:p>
          <a:p>
            <a:endParaRPr lang="uk-UA" sz="2800" dirty="0"/>
          </a:p>
          <a:p>
            <a:r>
              <a:rPr lang="uk-UA" sz="2800" dirty="0" smtClean="0"/>
              <a:t>Адже це ще й публічне приниження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Дитину не карають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532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uk-UA" sz="2800" dirty="0" smtClean="0"/>
          </a:p>
          <a:p>
            <a:r>
              <a:rPr lang="uk-UA" sz="3200" dirty="0" smtClean="0"/>
              <a:t>При молодшій дитині</a:t>
            </a:r>
          </a:p>
          <a:p>
            <a:endParaRPr lang="uk-UA" sz="2800" dirty="0"/>
          </a:p>
          <a:p>
            <a:r>
              <a:rPr lang="uk-UA" sz="2800" dirty="0" smtClean="0"/>
              <a:t>Оскільки підривається авторитет старшої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Дитину не карають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163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uk-UA" sz="2800" dirty="0" smtClean="0"/>
          </a:p>
          <a:p>
            <a:endParaRPr lang="uk-UA" sz="2800" dirty="0"/>
          </a:p>
          <a:p>
            <a:r>
              <a:rPr lang="uk-UA" sz="2800" dirty="0" smtClean="0"/>
              <a:t>За емоційність, імпульсивність, енергійність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Дитину не карають</a:t>
            </a:r>
            <a:endParaRPr lang="ru-RU" dirty="0"/>
          </a:p>
        </p:txBody>
      </p:sp>
      <p:pic>
        <p:nvPicPr>
          <p:cNvPr id="2050" name="Picture 2" descr="D:\6 клас\Батьківські збори\Збори 2\малюнки\images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8311" y="414908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925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uk-UA" sz="2800" dirty="0" smtClean="0"/>
          </a:p>
          <a:p>
            <a:r>
              <a:rPr lang="uk-UA" sz="3200" dirty="0" smtClean="0"/>
              <a:t>Поспішно, не розібравшись</a:t>
            </a:r>
          </a:p>
          <a:p>
            <a:endParaRPr lang="uk-UA" sz="2800" dirty="0"/>
          </a:p>
          <a:p>
            <a:r>
              <a:rPr lang="uk-UA" sz="2800" dirty="0" smtClean="0"/>
              <a:t>Краще  пробачити багатьох винних, ніж покарати одного невинного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Дитину не карають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1634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90</TotalTime>
  <Words>126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BlackTie</vt:lpstr>
      <vt:lpstr>Дитина і покарання</vt:lpstr>
      <vt:lpstr>Дитину не карають</vt:lpstr>
      <vt:lpstr>Дитину не карають</vt:lpstr>
      <vt:lpstr>Дитину не карають</vt:lpstr>
      <vt:lpstr>Дитину не карають</vt:lpstr>
      <vt:lpstr>Дитину не карають</vt:lpstr>
      <vt:lpstr>Дитину не карають</vt:lpstr>
      <vt:lpstr>Дитину не карають</vt:lpstr>
      <vt:lpstr>Дитину не карають</vt:lpstr>
      <vt:lpstr>Обійми – це краще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Дитина і покарання</dc:title>
  <dc:creator>User</dc:creator>
  <cp:lastModifiedBy>User</cp:lastModifiedBy>
  <cp:revision>7</cp:revision>
  <dcterms:created xsi:type="dcterms:W3CDTF">2015-11-08T13:26:54Z</dcterms:created>
  <dcterms:modified xsi:type="dcterms:W3CDTF">2015-11-08T14:57:44Z</dcterms:modified>
</cp:coreProperties>
</file>